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>
      <p:cViewPr varScale="1">
        <p:scale>
          <a:sx n="80" d="100"/>
          <a:sy n="80" d="100"/>
        </p:scale>
        <p:origin x="520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14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2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2.png"/><Relationship Id="rId5" Type="http://schemas.openxmlformats.org/officeDocument/2006/relationships/image" Target="../media/image14.png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14463" y="2740584"/>
            <a:ext cx="10456787" cy="5062193"/>
            <a:chOff x="3914463" y="2740584"/>
            <a:chExt cx="10456787" cy="5062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0181" y="5331316"/>
              <a:ext cx="10802940" cy="127112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7941722" y="2740584"/>
              <a:ext cx="2402271" cy="2402271"/>
              <a:chOff x="7941722" y="2740584"/>
              <a:chExt cx="2402271" cy="240227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41722" y="2740584"/>
                <a:ext cx="2402271" cy="2402271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9334" y="6894229"/>
              <a:ext cx="2318139" cy="954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67751" y="2901402"/>
            <a:ext cx="729909" cy="729909"/>
            <a:chOff x="5967751" y="2901402"/>
            <a:chExt cx="729909" cy="7299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7751" y="2901402"/>
              <a:ext cx="729909" cy="7299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7364" y="2290307"/>
            <a:ext cx="1188647" cy="12040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2811" y="2556963"/>
            <a:ext cx="1685853" cy="10495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9009" y="5285146"/>
            <a:ext cx="1213853" cy="11918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2811" y="5550744"/>
            <a:ext cx="1370262" cy="5241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58098" y="2290307"/>
            <a:ext cx="1201923" cy="12040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53525" y="2556963"/>
            <a:ext cx="1044663" cy="5237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98860" y="2290305"/>
            <a:ext cx="1202618" cy="12040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94287" y="2556963"/>
            <a:ext cx="1650701" cy="5234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1337" y="2548799"/>
            <a:ext cx="4024075" cy="12040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2068" y="8837861"/>
            <a:ext cx="16253702" cy="25083"/>
            <a:chOff x="862068" y="8837861"/>
            <a:chExt cx="16253702" cy="250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2068" y="8837861"/>
              <a:ext cx="16253702" cy="25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6096" y="1463084"/>
            <a:ext cx="16253702" cy="25083"/>
            <a:chOff x="776096" y="1463084"/>
            <a:chExt cx="16253702" cy="250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6096" y="1463084"/>
              <a:ext cx="16253702" cy="250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38665" y="2901402"/>
            <a:ext cx="729909" cy="729909"/>
            <a:chOff x="13438665" y="2901402"/>
            <a:chExt cx="729909" cy="7299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38665" y="2901402"/>
              <a:ext cx="729909" cy="7299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67751" y="5908470"/>
            <a:ext cx="729909" cy="729909"/>
            <a:chOff x="5967751" y="5908470"/>
            <a:chExt cx="729909" cy="7299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7751" y="5908470"/>
              <a:ext cx="729909" cy="7299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34294" y="2901402"/>
            <a:ext cx="729909" cy="729909"/>
            <a:chOff x="9634294" y="2901402"/>
            <a:chExt cx="729909" cy="7299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4294" y="2901402"/>
              <a:ext cx="729909" cy="72990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95541" y="5285151"/>
            <a:ext cx="1182063" cy="119181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79335" y="5550744"/>
            <a:ext cx="643547" cy="6011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34294" y="5908470"/>
            <a:ext cx="729909" cy="729909"/>
            <a:chOff x="9634294" y="5908470"/>
            <a:chExt cx="729909" cy="7299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4294" y="5908470"/>
              <a:ext cx="729909" cy="729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0955" y="1059679"/>
            <a:ext cx="7255703" cy="13459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5883977"/>
            <a:ext cx="7173559" cy="1308558"/>
            <a:chOff x="9142857" y="5883977"/>
            <a:chExt cx="7173559" cy="1308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4677" y="6029384"/>
              <a:ext cx="6000338" cy="121454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9142857" y="5883977"/>
              <a:ext cx="805282" cy="805282"/>
              <a:chOff x="9142857" y="5883977"/>
              <a:chExt cx="805282" cy="805282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42857" y="5883977"/>
                <a:ext cx="805282" cy="80528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286046" y="6146791"/>
              <a:ext cx="518904" cy="279653"/>
              <a:chOff x="9286046" y="6146791"/>
              <a:chExt cx="518904" cy="27965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286046" y="6146791"/>
                <a:ext cx="518904" cy="27965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55238" y="3011872"/>
            <a:ext cx="7230698" cy="1317974"/>
            <a:chOff x="1255238" y="3011872"/>
            <a:chExt cx="7230698" cy="1317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4477" y="3158439"/>
              <a:ext cx="6387710" cy="121991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255238" y="3011872"/>
              <a:ext cx="805282" cy="811348"/>
              <a:chOff x="1255238" y="3011872"/>
              <a:chExt cx="805282" cy="81134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5238" y="3011872"/>
                <a:ext cx="805282" cy="81134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142857" y="3011872"/>
            <a:ext cx="7207720" cy="1275863"/>
            <a:chOff x="9142857" y="3011872"/>
            <a:chExt cx="7207720" cy="12758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9118" y="3115505"/>
              <a:ext cx="6206263" cy="122444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142857" y="3011872"/>
              <a:ext cx="805282" cy="805282"/>
              <a:chOff x="9142857" y="3011872"/>
              <a:chExt cx="805282" cy="805282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9142857" y="3011872"/>
                <a:ext cx="805282" cy="805282"/>
                <a:chOff x="9142857" y="3011872"/>
                <a:chExt cx="805282" cy="805282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142857" y="3011872"/>
                  <a:ext cx="805282" cy="805282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9209365" y="3081555"/>
                <a:ext cx="665917" cy="665917"/>
                <a:chOff x="9209365" y="3081555"/>
                <a:chExt cx="665917" cy="66591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9209365" y="3081555"/>
                  <a:ext cx="665917" cy="66591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0" name="그룹 1010"/>
          <p:cNvGrpSpPr/>
          <p:nvPr/>
        </p:nvGrpSpPr>
        <p:grpSpPr>
          <a:xfrm>
            <a:off x="1255238" y="5883977"/>
            <a:ext cx="7174696" cy="1718797"/>
            <a:chOff x="1255238" y="5883977"/>
            <a:chExt cx="7174696" cy="171879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8475" y="6030544"/>
              <a:ext cx="6196149" cy="1622654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255238" y="5883977"/>
              <a:ext cx="805282" cy="805282"/>
              <a:chOff x="1255238" y="5883977"/>
              <a:chExt cx="805282" cy="805282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255238" y="5883977"/>
                <a:ext cx="805282" cy="805282"/>
                <a:chOff x="1255238" y="5883977"/>
                <a:chExt cx="805282" cy="805282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55238" y="5883977"/>
                  <a:ext cx="805282" cy="805282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340952" y="5918720"/>
                <a:ext cx="698139" cy="698139"/>
                <a:chOff x="1340952" y="5918720"/>
                <a:chExt cx="698139" cy="698139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340952" y="5918720"/>
                  <a:ext cx="698139" cy="69813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862068" y="8837861"/>
            <a:ext cx="16253702" cy="25083"/>
            <a:chOff x="862068" y="8837861"/>
            <a:chExt cx="16253702" cy="2508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2068" y="8837861"/>
              <a:ext cx="16253702" cy="25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0955" y="1059679"/>
            <a:ext cx="6293492" cy="13245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2068" y="8837861"/>
            <a:ext cx="16253702" cy="25083"/>
            <a:chOff x="862068" y="8837861"/>
            <a:chExt cx="16253702" cy="250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068" y="8837861"/>
              <a:ext cx="16253702" cy="25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0123" y="2451609"/>
            <a:ext cx="14925468" cy="5382497"/>
            <a:chOff x="1680123" y="2451609"/>
            <a:chExt cx="14925468" cy="53824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0123" y="2451609"/>
              <a:ext cx="14925468" cy="53824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0955" y="1059679"/>
            <a:ext cx="5973531" cy="13245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2068" y="8837861"/>
            <a:ext cx="16253702" cy="25083"/>
            <a:chOff x="862068" y="8837861"/>
            <a:chExt cx="16253702" cy="250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068" y="8837861"/>
              <a:ext cx="16253702" cy="25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48971" y="2492279"/>
            <a:ext cx="10452107" cy="6043595"/>
            <a:chOff x="3748971" y="2492279"/>
            <a:chExt cx="10452107" cy="60435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8971" y="2492279"/>
              <a:ext cx="10452107" cy="60435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58346" y="6718689"/>
            <a:ext cx="574053" cy="2753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93384" y="6420080"/>
            <a:ext cx="599605" cy="2753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18899" y="6381984"/>
            <a:ext cx="540538" cy="2851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08042" y="7667994"/>
            <a:ext cx="770491" cy="2844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0955" y="1059679"/>
            <a:ext cx="3921873" cy="13245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2068" y="8837861"/>
            <a:ext cx="16253702" cy="25083"/>
            <a:chOff x="862068" y="8837861"/>
            <a:chExt cx="16253702" cy="250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068" y="8837861"/>
              <a:ext cx="16253702" cy="25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96619" y="2438447"/>
            <a:ext cx="10692476" cy="6112868"/>
            <a:chOff x="3796619" y="2438447"/>
            <a:chExt cx="10692476" cy="61128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6619" y="2438447"/>
              <a:ext cx="10692476" cy="611286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24996" y="5823396"/>
            <a:ext cx="1002403" cy="2368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24996" y="7678863"/>
            <a:ext cx="1004469" cy="2368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58447" y="6605310"/>
            <a:ext cx="572488" cy="2368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0955" y="1059679"/>
            <a:ext cx="5488150" cy="13459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2068" y="8837861"/>
            <a:ext cx="16253702" cy="25083"/>
            <a:chOff x="862068" y="8837861"/>
            <a:chExt cx="16253702" cy="250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068" y="8837861"/>
              <a:ext cx="16253702" cy="25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26655" y="2501554"/>
            <a:ext cx="3225157" cy="5282605"/>
            <a:chOff x="13826655" y="2501554"/>
            <a:chExt cx="3225157" cy="528260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720771" y="3457484"/>
              <a:ext cx="1041729" cy="1041729"/>
              <a:chOff x="14720771" y="3457484"/>
              <a:chExt cx="1041729" cy="104172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720771" y="3457484"/>
                <a:ext cx="1041729" cy="104172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98084" y="6910354"/>
              <a:ext cx="2983140" cy="91117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4589" y="5885705"/>
              <a:ext cx="2274482" cy="90061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3826683" y="2501554"/>
              <a:ext cx="3066026" cy="3066026"/>
              <a:chOff x="13826683" y="2501554"/>
              <a:chExt cx="3066026" cy="306602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3826683" y="2501554"/>
                <a:ext cx="3066026" cy="3066026"/>
                <a:chOff x="13826683" y="2501554"/>
                <a:chExt cx="3066026" cy="3066026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826683" y="2501554"/>
                  <a:ext cx="3066026" cy="306602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4230167" y="2980304"/>
                <a:ext cx="2259059" cy="2259059"/>
                <a:chOff x="14230167" y="2980304"/>
                <a:chExt cx="2259059" cy="225905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4230167" y="2980304"/>
                  <a:ext cx="2259059" cy="225905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0601498" y="2501555"/>
            <a:ext cx="3225157" cy="5282604"/>
            <a:chOff x="10601498" y="2501555"/>
            <a:chExt cx="3225157" cy="528260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95618" y="3457485"/>
              <a:ext cx="1041729" cy="1041729"/>
              <a:chOff x="11495618" y="3457485"/>
              <a:chExt cx="1041729" cy="104172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95618" y="3457485"/>
                <a:ext cx="1041729" cy="1041729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72927" y="6910354"/>
              <a:ext cx="2434940" cy="91117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79432" y="5885706"/>
              <a:ext cx="2010110" cy="485806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0601531" y="2501555"/>
              <a:ext cx="3066026" cy="3066026"/>
              <a:chOff x="10601531" y="2501555"/>
              <a:chExt cx="3066026" cy="306602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01531" y="2501555"/>
                <a:ext cx="3066026" cy="306602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601502" y="2901941"/>
              <a:ext cx="3154532" cy="2091865"/>
              <a:chOff x="10601502" y="2901941"/>
              <a:chExt cx="3154532" cy="209186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601502" y="2901941"/>
                <a:ext cx="3154532" cy="209186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26026" y="2502733"/>
            <a:ext cx="3225157" cy="5280248"/>
            <a:chOff x="926026" y="2502733"/>
            <a:chExt cx="3225157" cy="528024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7455" y="6911533"/>
              <a:ext cx="2673645" cy="911178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1513" y="5936932"/>
              <a:ext cx="1794291" cy="902843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926026" y="2502733"/>
              <a:ext cx="3066026" cy="3066026"/>
              <a:chOff x="926026" y="2502733"/>
              <a:chExt cx="3066026" cy="306602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26026" y="2502733"/>
                <a:ext cx="3066026" cy="306602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51822" y="3243058"/>
              <a:ext cx="2724399" cy="1362199"/>
              <a:chOff x="1151822" y="3243058"/>
              <a:chExt cx="2724399" cy="136219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51822" y="3243058"/>
                <a:ext cx="2724399" cy="1362199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8392983" y="3552731"/>
            <a:ext cx="866736" cy="866736"/>
            <a:chOff x="8392983" y="3552731"/>
            <a:chExt cx="866736" cy="8667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92983" y="3552731"/>
              <a:ext cx="866736" cy="866736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47770" y="6918105"/>
            <a:ext cx="3103978" cy="120172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72266" y="5943504"/>
            <a:ext cx="1415348" cy="48608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376341" y="2509305"/>
            <a:ext cx="3066026" cy="3066026"/>
            <a:chOff x="7376341" y="2509305"/>
            <a:chExt cx="3066026" cy="306602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76341" y="2509305"/>
              <a:ext cx="3066026" cy="30660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733205" y="3163446"/>
            <a:ext cx="2290704" cy="1645307"/>
            <a:chOff x="7733205" y="3163446"/>
            <a:chExt cx="2290704" cy="164530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33205" y="3163446"/>
              <a:ext cx="2290704" cy="164530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122610" y="6911534"/>
            <a:ext cx="2611607" cy="91117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28327" y="5885114"/>
            <a:ext cx="2052786" cy="90284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151183" y="2502733"/>
            <a:ext cx="3066026" cy="3066026"/>
            <a:chOff x="4151183" y="2502733"/>
            <a:chExt cx="3066026" cy="306602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1183" y="2502733"/>
              <a:ext cx="3066026" cy="306602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671889" y="3080360"/>
            <a:ext cx="2183741" cy="1910773"/>
            <a:chOff x="4671889" y="3080360"/>
            <a:chExt cx="2183741" cy="191077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71889" y="3080360"/>
              <a:ext cx="2183741" cy="19107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" y="146673"/>
            <a:ext cx="4801073" cy="14552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2068" y="8837861"/>
            <a:ext cx="16253702" cy="25083"/>
            <a:chOff x="862068" y="8837861"/>
            <a:chExt cx="16253702" cy="250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068" y="8837861"/>
              <a:ext cx="16253702" cy="25083"/>
            </a:xfrm>
            <a:prstGeom prst="rect">
              <a:avLst/>
            </a:prstGeom>
          </p:spPr>
        </p:pic>
      </p:grpSp>
      <p:pic>
        <p:nvPicPr>
          <p:cNvPr id="3" name="제목 없음" descr="제목 없음">
            <a:hlinkClick r:id="" action="ppaction://media"/>
            <a:extLst>
              <a:ext uri="{FF2B5EF4-FFF2-40B4-BE49-F238E27FC236}">
                <a16:creationId xmlns:a16="http://schemas.microsoft.com/office/drawing/2014/main" id="{F330CD3B-04FE-CADE-520F-AD03E602F9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800" y="266700"/>
            <a:ext cx="17553114" cy="9873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8105" y="4272052"/>
            <a:ext cx="2419531" cy="12880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2068" y="8837861"/>
            <a:ext cx="16253702" cy="25083"/>
            <a:chOff x="862068" y="8837861"/>
            <a:chExt cx="16253702" cy="250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068" y="8837861"/>
              <a:ext cx="16253702" cy="25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사용자 지정</PresentationFormat>
  <Paragraphs>0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정재엽</cp:lastModifiedBy>
  <cp:revision>2</cp:revision>
  <dcterms:created xsi:type="dcterms:W3CDTF">2022-09-26T16:58:15Z</dcterms:created>
  <dcterms:modified xsi:type="dcterms:W3CDTF">2022-09-26T08:00:05Z</dcterms:modified>
</cp:coreProperties>
</file>